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61" r:id="rId10"/>
    <p:sldId id="264" r:id="rId11"/>
    <p:sldId id="268" r:id="rId12"/>
    <p:sldId id="269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CD549DA9-4BE1-40C4-AF7F-332B7B956D49}"/>
</file>

<file path=customXml/itemProps2.xml><?xml version="1.0" encoding="utf-8"?>
<ds:datastoreItem xmlns:ds="http://schemas.openxmlformats.org/officeDocument/2006/customXml" ds:itemID="{4E75EFB7-CE92-4D5A-B5BC-10C40FE71501}"/>
</file>

<file path=customXml/itemProps3.xml><?xml version="1.0" encoding="utf-8"?>
<ds:datastoreItem xmlns:ds="http://schemas.openxmlformats.org/officeDocument/2006/customXml" ds:itemID="{0AC749EB-4A94-4AF4-BD57-2126FF3DE09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108</Words>
  <Application>Microsoft Office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20</cp:revision>
  <dcterms:created xsi:type="dcterms:W3CDTF">2019-01-16T07:44:31Z</dcterms:created>
  <dcterms:modified xsi:type="dcterms:W3CDTF">2019-01-16T10:32:17Z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